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86" r:id="rId3"/>
    <p:sldId id="991" r:id="rId4"/>
    <p:sldId id="992" r:id="rId5"/>
    <p:sldId id="993" r:id="rId6"/>
    <p:sldId id="987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Have some juice, please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重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难易错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突破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让对方吃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喝点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……”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方正兰亭圆简体_中粗"/>
                <a:cs typeface="Times New Roman" panose="02020603050405020304" pitchFamily="18" charset="0"/>
              </a:rPr>
              <a:t>的句型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2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412776"/>
            <a:ext cx="2458720" cy="657225"/>
          </a:xfrm>
          <a:prstGeom prst="rect">
            <a:avLst/>
          </a:prstGeom>
        </p:spPr>
      </p:pic>
      <p:pic>
        <p:nvPicPr>
          <p:cNvPr id="4" name="sf49.jpg" descr="id:21474932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342678" y="2276872"/>
            <a:ext cx="8765540" cy="167640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9803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are they talking about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他们在讨论什么？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What does Su Hai like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苏海喜欢什么？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035484"/>
            <a:ext cx="11449272" cy="496855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4646103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“Have some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饮料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.”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让对方吃或喝点什么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，为了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表示礼貌，一般后面会加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。答语是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“Thank you./Thanks.”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U5脉络梳理.eps" descr="id:21474932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566814" y="1916832"/>
            <a:ext cx="6264696" cy="2611667"/>
          </a:xfrm>
          <a:prstGeom prst="rect">
            <a:avLst/>
          </a:prstGeom>
        </p:spPr>
      </p:pic>
      <p:pic>
        <p:nvPicPr>
          <p:cNvPr id="5" name="25框架构建.eps" descr="id:214749327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34566" y="1067966"/>
            <a:ext cx="2726055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0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5977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根据中文提示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喝点酸奶吧，杨玲。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some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 Ling.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3212713"/>
            <a:ext cx="1420495" cy="648335"/>
          </a:xfrm>
          <a:prstGeom prst="rect">
            <a:avLst/>
          </a:prstGeom>
        </p:spPr>
      </p:pic>
      <p:pic>
        <p:nvPicPr>
          <p:cNvPr id="5" name="25进阶训练.eps" descr="id:21474932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052736"/>
            <a:ext cx="2602865" cy="75247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32652" y="3175472"/>
            <a:ext cx="1455848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yogurt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6574" y="3987061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yogurt</a:t>
            </a:r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酸奶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是不可数名词，故填</a:t>
            </a:r>
            <a:r>
              <a:rPr lang="en-US" altLang="zh-CN">
                <a:ea typeface="楷体" panose="02010609060101010101" pitchFamily="49" charset="-122"/>
              </a:rPr>
              <a:t>yogurt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98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84784"/>
            <a:ext cx="11521280" cy="309634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67765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祈使句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祈使句是用于表达命令、请求、建议、劝告、警告、禁止等语气的句子。最基本的结构是以动词原形开头，例如：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“Have some juice.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喝些果汁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”“Open the door.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打开门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407150"/>
            <a:ext cx="2256656" cy="75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97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7884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我有一个嘴巴。我用它来吃零食。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 mouth. I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snacks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with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4" y="2331052"/>
            <a:ext cx="1420738" cy="648648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3871584" y="2348304"/>
            <a:ext cx="1420738" cy="64864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28276" y="2286586"/>
            <a:ext cx="108234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 dirty="0">
                <a:ea typeface="楷体" panose="02010609060101010101" pitchFamily="49" charset="-122"/>
              </a:rPr>
              <a:t>have</a:t>
            </a:r>
            <a:endParaRPr lang="zh-CN" altLang="en-US" sz="35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96628" y="2286586"/>
            <a:ext cx="108234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500">
                <a:ea typeface="楷体" panose="02010609060101010101" pitchFamily="49" charset="-122"/>
              </a:rPr>
              <a:t>have</a:t>
            </a:r>
            <a:endParaRPr lang="zh-CN" altLang="en-US" sz="35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06018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第一个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拥有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的意思，第二个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173</Words>
  <Application>Microsoft Office PowerPoint</Application>
  <PresentationFormat>自定义</PresentationFormat>
  <Paragraphs>19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方正兰亭圆简体_中粗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344</cp:revision>
  <dcterms:created xsi:type="dcterms:W3CDTF">2020-11-06T05:24:00Z</dcterms:created>
  <dcterms:modified xsi:type="dcterms:W3CDTF">2025-06-07T06:36:58Z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